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83625" cy="30275213"/>
  <p:notesSz cx="6858000" cy="9144000"/>
  <p:custDataLst>
    <p:tags r:id="rId3"/>
  </p:custDataLst>
  <p:defaultTextStyle>
    <a:defPPr>
      <a:defRPr lang="tr-TR"/>
    </a:defPPr>
    <a:lvl1pPr marL="0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1pPr>
    <a:lvl2pPr marL="1239789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2pPr>
    <a:lvl3pPr marL="2479578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3pPr>
    <a:lvl4pPr marL="3719368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4pPr>
    <a:lvl5pPr marL="4959157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5pPr>
    <a:lvl6pPr marL="6198946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6pPr>
    <a:lvl7pPr marL="7438735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7pPr>
    <a:lvl8pPr marL="8678525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8pPr>
    <a:lvl9pPr marL="9918314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40" d="100"/>
          <a:sy n="40" d="100"/>
        </p:scale>
        <p:origin x="750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B08AD-796A-4B15-AE34-46BE35849B1E}" type="datetimeFigureOut">
              <a:rPr lang="tr-TR" smtClean="0"/>
              <a:t>12.05.2016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1EC3-3E0F-4C11-B01D-0BC560E0DA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1887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B08AD-796A-4B15-AE34-46BE35849B1E}" type="datetimeFigureOut">
              <a:rPr lang="tr-TR" smtClean="0"/>
              <a:t>12.05.2016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1EC3-3E0F-4C11-B01D-0BC560E0DA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1996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B08AD-796A-4B15-AE34-46BE35849B1E}" type="datetimeFigureOut">
              <a:rPr lang="tr-TR" smtClean="0"/>
              <a:t>12.05.2016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1EC3-3E0F-4C11-B01D-0BC560E0DA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5760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B08AD-796A-4B15-AE34-46BE35849B1E}" type="datetimeFigureOut">
              <a:rPr lang="tr-TR" smtClean="0"/>
              <a:t>12.05.2016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1EC3-3E0F-4C11-B01D-0BC560E0DA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9637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B08AD-796A-4B15-AE34-46BE35849B1E}" type="datetimeFigureOut">
              <a:rPr lang="tr-TR" smtClean="0"/>
              <a:t>12.05.2016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1EC3-3E0F-4C11-B01D-0BC560E0DA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5878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B08AD-796A-4B15-AE34-46BE35849B1E}" type="datetimeFigureOut">
              <a:rPr lang="tr-TR" smtClean="0"/>
              <a:t>12.05.2016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1EC3-3E0F-4C11-B01D-0BC560E0DA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0003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B08AD-796A-4B15-AE34-46BE35849B1E}" type="datetimeFigureOut">
              <a:rPr lang="tr-TR" smtClean="0"/>
              <a:t>12.05.2016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1EC3-3E0F-4C11-B01D-0BC560E0DA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0914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B08AD-796A-4B15-AE34-46BE35849B1E}" type="datetimeFigureOut">
              <a:rPr lang="tr-TR" smtClean="0"/>
              <a:t>12.05.2016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1EC3-3E0F-4C11-B01D-0BC560E0DA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3173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B08AD-796A-4B15-AE34-46BE35849B1E}" type="datetimeFigureOut">
              <a:rPr lang="tr-TR" smtClean="0"/>
              <a:t>12.05.2016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1EC3-3E0F-4C11-B01D-0BC560E0DA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6002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B08AD-796A-4B15-AE34-46BE35849B1E}" type="datetimeFigureOut">
              <a:rPr lang="tr-TR" smtClean="0"/>
              <a:t>12.05.2016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1EC3-3E0F-4C11-B01D-0BC560E0DA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3671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B08AD-796A-4B15-AE34-46BE35849B1E}" type="datetimeFigureOut">
              <a:rPr lang="tr-TR" smtClean="0"/>
              <a:t>12.05.2016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1EC3-3E0F-4C11-B01D-0BC560E0DA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4528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B08AD-796A-4B15-AE34-46BE35849B1E}" type="datetimeFigureOut">
              <a:rPr lang="tr-TR" smtClean="0"/>
              <a:t>12.05.2016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B1EC3-3E0F-4C11-B01D-0BC560E0DA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60309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72 Dikdörtgen"/>
          <p:cNvSpPr/>
          <p:nvPr/>
        </p:nvSpPr>
        <p:spPr bwMode="auto">
          <a:xfrm>
            <a:off x="530878" y="169051"/>
            <a:ext cx="20321162" cy="3957076"/>
          </a:xfrm>
          <a:prstGeom prst="rect">
            <a:avLst/>
          </a:prstGeom>
          <a:ln>
            <a:headEnd type="none" w="med" len="med"/>
            <a:tailEnd type="none" w="med" len="med"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tr-TR">
              <a:solidFill>
                <a:schemeClr val="tx1"/>
              </a:solidFill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998" y="378221"/>
            <a:ext cx="2804166" cy="3538735"/>
          </a:xfrm>
          <a:prstGeom prst="rect">
            <a:avLst/>
          </a:prstGeom>
        </p:spPr>
      </p:pic>
      <p:sp>
        <p:nvSpPr>
          <p:cNvPr id="9" name="Metin kutusu 8"/>
          <p:cNvSpPr txBox="1"/>
          <p:nvPr/>
        </p:nvSpPr>
        <p:spPr>
          <a:xfrm>
            <a:off x="2547079" y="586648"/>
            <a:ext cx="19568066" cy="755713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algn="ctr"/>
            <a:r>
              <a:rPr lang="tr-TR" sz="4200" b="1" dirty="0" smtClean="0">
                <a:solidFill>
                  <a:schemeClr val="bg2"/>
                </a:solidFill>
              </a:rPr>
              <a:t>MÜHENDİSLİK FAKÜLTESİ ELEKTRİK ELEKTRONİK MÜHENDİSLİĞİ BÖLÜMÜ</a:t>
            </a:r>
            <a:endParaRPr lang="tr-TR" sz="4200" b="1" dirty="0">
              <a:solidFill>
                <a:schemeClr val="bg2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695998" y="28760655"/>
            <a:ext cx="20156042" cy="1340488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algn="ctr"/>
            <a:r>
              <a:rPr lang="tr-TR" sz="4000" b="1" dirty="0" smtClean="0"/>
              <a:t>2015-2016 </a:t>
            </a:r>
            <a:r>
              <a:rPr lang="tr-TR" sz="4000" b="1" dirty="0" smtClean="0"/>
              <a:t>SAÜ MF ELEKTRİK ELEKTRONİK MÜHENDİSLİĞİ BÖLÜMÜ </a:t>
            </a:r>
          </a:p>
          <a:p>
            <a:pPr algn="ctr"/>
            <a:r>
              <a:rPr lang="tr-TR" sz="4000" b="1" dirty="0" smtClean="0"/>
              <a:t>Bitirme Çalışmaları Sergisi / </a:t>
            </a:r>
            <a:r>
              <a:rPr lang="tr-TR" sz="4000" b="1" dirty="0" smtClean="0"/>
              <a:t> </a:t>
            </a:r>
            <a:r>
              <a:rPr lang="tr-TR" sz="4000" b="1" dirty="0" smtClean="0"/>
              <a:t>Haziran 2015 </a:t>
            </a:r>
            <a:endParaRPr lang="tr-TR" sz="4000" b="1" dirty="0"/>
          </a:p>
        </p:txBody>
      </p:sp>
      <p:sp>
        <p:nvSpPr>
          <p:cNvPr id="11" name="Metin kutusu 10"/>
          <p:cNvSpPr txBox="1"/>
          <p:nvPr/>
        </p:nvSpPr>
        <p:spPr>
          <a:xfrm>
            <a:off x="6048961" y="2629910"/>
            <a:ext cx="11300601" cy="721433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r>
              <a:rPr lang="tr-TR" sz="4000" b="1" dirty="0" smtClean="0">
                <a:solidFill>
                  <a:schemeClr val="accent2">
                    <a:lumMod val="50000"/>
                  </a:schemeClr>
                </a:solidFill>
              </a:rPr>
              <a:t>Öğrenci Adı Soyadı , Danışman : </a:t>
            </a:r>
            <a:r>
              <a:rPr lang="tr-TR" sz="4000" b="1" dirty="0" err="1" smtClean="0">
                <a:solidFill>
                  <a:schemeClr val="accent2">
                    <a:lumMod val="50000"/>
                  </a:schemeClr>
                </a:solidFill>
              </a:rPr>
              <a:t>Ünvanı</a:t>
            </a:r>
            <a:r>
              <a:rPr lang="tr-TR" sz="4000" b="1" dirty="0" smtClean="0">
                <a:solidFill>
                  <a:schemeClr val="accent2">
                    <a:lumMod val="50000"/>
                  </a:schemeClr>
                </a:solidFill>
              </a:rPr>
              <a:t> Adı Soyadı</a:t>
            </a:r>
            <a:endParaRPr lang="tr-TR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1" y="28548340"/>
            <a:ext cx="21383624" cy="20293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Metin kutusu 7"/>
          <p:cNvSpPr txBox="1"/>
          <p:nvPr/>
        </p:nvSpPr>
        <p:spPr>
          <a:xfrm>
            <a:off x="3500164" y="1531195"/>
            <a:ext cx="16331749" cy="1032712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algn="ctr"/>
            <a:r>
              <a:rPr lang="tr-TR" sz="6000" b="1" dirty="0">
                <a:solidFill>
                  <a:schemeClr val="accent1">
                    <a:lumMod val="50000"/>
                  </a:schemeClr>
                </a:solidFill>
              </a:rPr>
              <a:t>BİTİRME </a:t>
            </a:r>
            <a:r>
              <a:rPr lang="tr-TR" sz="6000" b="1" dirty="0" smtClean="0">
                <a:solidFill>
                  <a:schemeClr val="accent1">
                    <a:lumMod val="50000"/>
                  </a:schemeClr>
                </a:solidFill>
              </a:rPr>
              <a:t>ÇALIŞMASI BAŞLIĞI</a:t>
            </a:r>
            <a:endParaRPr lang="tr-TR" sz="6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5" name="247 Dikdörtgen"/>
          <p:cNvSpPr>
            <a:spLocks noChangeArrowheads="1"/>
          </p:cNvSpPr>
          <p:nvPr/>
        </p:nvSpPr>
        <p:spPr bwMode="auto">
          <a:xfrm>
            <a:off x="530878" y="26833506"/>
            <a:ext cx="20321162" cy="1591858"/>
          </a:xfrm>
          <a:prstGeom prst="rect">
            <a:avLst/>
          </a:prstGeom>
          <a:solidFill>
            <a:srgbClr val="FFE0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/>
          </a:p>
        </p:txBody>
      </p:sp>
      <p:sp>
        <p:nvSpPr>
          <p:cNvPr id="27" name="227 Dikdörtgen"/>
          <p:cNvSpPr>
            <a:spLocks noChangeArrowheads="1"/>
          </p:cNvSpPr>
          <p:nvPr/>
        </p:nvSpPr>
        <p:spPr bwMode="auto">
          <a:xfrm>
            <a:off x="530877" y="8534921"/>
            <a:ext cx="7906541" cy="10039528"/>
          </a:xfrm>
          <a:prstGeom prst="rect">
            <a:avLst/>
          </a:prstGeom>
          <a:solidFill>
            <a:srgbClr val="FFFCB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sz="2400" dirty="0" smtClean="0">
                <a:solidFill>
                  <a:schemeClr val="bg2"/>
                </a:solidFill>
              </a:rPr>
              <a:t>Burada bitirme ödevi konusuna kısa bir giriş yapılmalıdır.</a:t>
            </a:r>
          </a:p>
          <a:p>
            <a:pPr eaLnBrk="1" hangingPunct="1"/>
            <a:r>
              <a:rPr lang="tr-TR" sz="2400" dirty="0" smtClean="0">
                <a:solidFill>
                  <a:schemeClr val="bg2"/>
                </a:solidFill>
              </a:rPr>
              <a:t>Edilgen cümleler kullanılmalıdır.</a:t>
            </a:r>
          </a:p>
          <a:p>
            <a:pPr eaLnBrk="1" hangingPunct="1"/>
            <a:r>
              <a:rPr lang="tr-TR" sz="2400" dirty="0" smtClean="0">
                <a:solidFill>
                  <a:schemeClr val="bg2"/>
                </a:solidFill>
              </a:rPr>
              <a:t>Bu kısma resim koymayınız.</a:t>
            </a:r>
          </a:p>
          <a:p>
            <a:pPr eaLnBrk="1" hangingPunct="1"/>
            <a:r>
              <a:rPr lang="tr-TR" sz="2400" dirty="0" smtClean="0">
                <a:solidFill>
                  <a:schemeClr val="bg2"/>
                </a:solidFill>
              </a:rPr>
              <a:t>Madde imleri kullanmayınız.</a:t>
            </a:r>
            <a:endParaRPr lang="tr-TR" sz="2400" dirty="0">
              <a:solidFill>
                <a:schemeClr val="bg2"/>
              </a:solidFill>
            </a:endParaRPr>
          </a:p>
        </p:txBody>
      </p:sp>
      <p:sp>
        <p:nvSpPr>
          <p:cNvPr id="29" name="219 Dikdörtgen"/>
          <p:cNvSpPr>
            <a:spLocks noChangeArrowheads="1"/>
          </p:cNvSpPr>
          <p:nvPr/>
        </p:nvSpPr>
        <p:spPr bwMode="auto">
          <a:xfrm>
            <a:off x="530877" y="19511193"/>
            <a:ext cx="20321162" cy="6508543"/>
          </a:xfrm>
          <a:prstGeom prst="rect">
            <a:avLst/>
          </a:prstGeom>
          <a:solidFill>
            <a:srgbClr val="D5D6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sz="2400" dirty="0" smtClean="0">
                <a:solidFill>
                  <a:schemeClr val="bg2"/>
                </a:solidFill>
              </a:rPr>
              <a:t>Bu projeyi ilginç kılan hususlar, projenin kullanım alanları, projenin çıktılarının faydaları bu kısımda vurgulanmalıdır.</a:t>
            </a:r>
          </a:p>
          <a:p>
            <a:pPr eaLnBrk="1" hangingPunct="1"/>
            <a:r>
              <a:rPr lang="tr-TR" sz="2400" dirty="0" smtClean="0">
                <a:solidFill>
                  <a:schemeClr val="bg2"/>
                </a:solidFill>
              </a:rPr>
              <a:t>Görsellik çok önemlidir.</a:t>
            </a:r>
          </a:p>
          <a:p>
            <a:pPr eaLnBrk="1" hangingPunct="1"/>
            <a:r>
              <a:rPr lang="tr-TR" sz="2400" dirty="0" smtClean="0">
                <a:solidFill>
                  <a:schemeClr val="bg2"/>
                </a:solidFill>
              </a:rPr>
              <a:t>Madde imleri kullanabilirsiniz.</a:t>
            </a:r>
          </a:p>
          <a:p>
            <a:pPr eaLnBrk="1" hangingPunct="1"/>
            <a:r>
              <a:rPr lang="tr-TR" sz="2400" dirty="0" smtClean="0">
                <a:solidFill>
                  <a:schemeClr val="bg2"/>
                </a:solidFill>
              </a:rPr>
              <a:t>Resim/fotoğraf kullanabilirsiniz.</a:t>
            </a:r>
          </a:p>
          <a:p>
            <a:pPr eaLnBrk="1" hangingPunct="1"/>
            <a:r>
              <a:rPr lang="tr-TR" sz="2400" dirty="0" smtClean="0">
                <a:solidFill>
                  <a:schemeClr val="bg2"/>
                </a:solidFill>
              </a:rPr>
              <a:t>Blok şema kullanabilirsiniz.</a:t>
            </a:r>
          </a:p>
          <a:p>
            <a:pPr eaLnBrk="1" hangingPunct="1"/>
            <a:r>
              <a:rPr lang="tr-TR" sz="2400" dirty="0" smtClean="0">
                <a:solidFill>
                  <a:schemeClr val="bg2"/>
                </a:solidFill>
              </a:rPr>
              <a:t>Formül kullanabilirsiniz.</a:t>
            </a:r>
          </a:p>
          <a:p>
            <a:pPr eaLnBrk="1" hangingPunct="1"/>
            <a:r>
              <a:rPr lang="tr-TR" sz="2400" dirty="0" smtClean="0">
                <a:solidFill>
                  <a:schemeClr val="bg2"/>
                </a:solidFill>
              </a:rPr>
              <a:t>Birden çok paragraf kullanabilirsiniz.</a:t>
            </a:r>
            <a:endParaRPr lang="tr-TR" sz="2400" dirty="0">
              <a:solidFill>
                <a:schemeClr val="bg2"/>
              </a:solidFill>
            </a:endParaRPr>
          </a:p>
        </p:txBody>
      </p:sp>
      <p:sp>
        <p:nvSpPr>
          <p:cNvPr id="33" name="204 Dikdörtgen"/>
          <p:cNvSpPr>
            <a:spLocks noChangeArrowheads="1"/>
          </p:cNvSpPr>
          <p:nvPr/>
        </p:nvSpPr>
        <p:spPr bwMode="auto">
          <a:xfrm>
            <a:off x="8746404" y="8605668"/>
            <a:ext cx="12105636" cy="9968781"/>
          </a:xfrm>
          <a:prstGeom prst="rect">
            <a:avLst/>
          </a:prstGeom>
          <a:solidFill>
            <a:srgbClr val="A6C7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sz="2400" dirty="0" smtClean="0">
                <a:solidFill>
                  <a:schemeClr val="bg2"/>
                </a:solidFill>
              </a:rPr>
              <a:t>Bitirme ödevinizde elde ettiğiniz sonuçlar bu kısımda yer alacaktır.</a:t>
            </a:r>
          </a:p>
          <a:p>
            <a:pPr algn="ctr" eaLnBrk="1" hangingPunct="1"/>
            <a:r>
              <a:rPr lang="tr-TR" sz="2400" dirty="0" smtClean="0">
                <a:solidFill>
                  <a:schemeClr val="bg2"/>
                </a:solidFill>
              </a:rPr>
              <a:t>Görsellik çok önemlidir. Mümkün olan en az cümle ve en çok resim, grafik ve tablo ile sonuçlar ifade edilmelidir. Gerekli cümleleri sunum yaparken kullanmayı tercih ediniz.</a:t>
            </a:r>
            <a:endParaRPr lang="tr-TR" sz="2400" dirty="0">
              <a:solidFill>
                <a:schemeClr val="bg2"/>
              </a:solidFill>
            </a:endParaRPr>
          </a:p>
        </p:txBody>
      </p:sp>
      <p:sp>
        <p:nvSpPr>
          <p:cNvPr id="34" name="Rectangle 1215"/>
          <p:cNvSpPr>
            <a:spLocks noChangeArrowheads="1"/>
          </p:cNvSpPr>
          <p:nvPr/>
        </p:nvSpPr>
        <p:spPr bwMode="auto">
          <a:xfrm>
            <a:off x="0" y="24185563"/>
            <a:ext cx="24765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3974" tIns="61987" rIns="123974" bIns="61987" anchor="ctr">
            <a:spAutoFit/>
          </a:bodyPr>
          <a:lstStyle>
            <a:lvl1pPr defTabSz="1239838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39838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39838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39838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39838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2398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2398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2398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2398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en-AU" sz="2400"/>
          </a:p>
        </p:txBody>
      </p:sp>
      <p:sp>
        <p:nvSpPr>
          <p:cNvPr id="35" name="Rectangle 1437"/>
          <p:cNvSpPr>
            <a:spLocks noChangeArrowheads="1"/>
          </p:cNvSpPr>
          <p:nvPr/>
        </p:nvSpPr>
        <p:spPr bwMode="auto">
          <a:xfrm>
            <a:off x="0" y="25688925"/>
            <a:ext cx="24765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3974" tIns="61987" rIns="123974" bIns="61987" anchor="ctr">
            <a:spAutoFit/>
          </a:bodyPr>
          <a:lstStyle>
            <a:lvl1pPr defTabSz="1239838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39838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39838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39838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39838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2398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2398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2398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2398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en-AU" sz="2400"/>
          </a:p>
        </p:txBody>
      </p:sp>
      <p:sp>
        <p:nvSpPr>
          <p:cNvPr id="39" name="182 Dikdörtgen"/>
          <p:cNvSpPr/>
          <p:nvPr/>
        </p:nvSpPr>
        <p:spPr bwMode="auto">
          <a:xfrm>
            <a:off x="530877" y="7618429"/>
            <a:ext cx="7906540" cy="734704"/>
          </a:xfrm>
          <a:prstGeom prst="rect">
            <a:avLst/>
          </a:prstGeom>
          <a:solidFill>
            <a:schemeClr val="tx2">
              <a:lumMod val="65000"/>
              <a:lumOff val="3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r>
              <a:rPr lang="tr-TR" sz="3600" b="1" dirty="0" smtClean="0">
                <a:solidFill>
                  <a:schemeClr val="bg1"/>
                </a:solidFill>
                <a:latin typeface="Arial" charset="0"/>
              </a:rPr>
              <a:t>GİRİŞ</a:t>
            </a:r>
            <a:endParaRPr lang="tr-TR" sz="36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3" name="186 Dikdörtgen"/>
          <p:cNvSpPr/>
          <p:nvPr/>
        </p:nvSpPr>
        <p:spPr bwMode="auto">
          <a:xfrm>
            <a:off x="530879" y="4354693"/>
            <a:ext cx="20321162" cy="711484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tr-TR" sz="3600" b="1" dirty="0" smtClean="0">
                <a:solidFill>
                  <a:schemeClr val="bg1"/>
                </a:solidFill>
                <a:latin typeface="Arial" charset="0"/>
              </a:rPr>
              <a:t>ÖZET VE AMAÇ</a:t>
            </a:r>
            <a:endParaRPr lang="tr-TR" sz="36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5" name="188 Dikdörtgen"/>
          <p:cNvSpPr/>
          <p:nvPr/>
        </p:nvSpPr>
        <p:spPr bwMode="auto">
          <a:xfrm>
            <a:off x="530879" y="5178414"/>
            <a:ext cx="20321162" cy="225822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just">
              <a:defRPr/>
            </a:pPr>
            <a:r>
              <a:rPr lang="tr-TR" sz="3200" dirty="0" smtClean="0">
                <a:solidFill>
                  <a:schemeClr val="bg2"/>
                </a:solidFill>
                <a:latin typeface="+mj-lt"/>
                <a:cs typeface="Times New Roman" pitchFamily="18" charset="0"/>
              </a:rPr>
              <a:t>Bu bölüm çalışmanızın amacı ve özetini içermelidir</a:t>
            </a:r>
            <a:endParaRPr lang="tr-TR" sz="3200" dirty="0">
              <a:solidFill>
                <a:schemeClr val="bg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59" name="206 Dikdörtgen"/>
          <p:cNvSpPr/>
          <p:nvPr/>
        </p:nvSpPr>
        <p:spPr bwMode="auto">
          <a:xfrm>
            <a:off x="8746403" y="7659430"/>
            <a:ext cx="12105636" cy="734704"/>
          </a:xfrm>
          <a:prstGeom prst="rect">
            <a:avLst/>
          </a:prstGeom>
          <a:solidFill>
            <a:schemeClr val="tx2">
              <a:lumMod val="65000"/>
              <a:lumOff val="3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buFont typeface="Arial" pitchFamily="34" charset="0"/>
              <a:buChar char="•"/>
              <a:defRPr/>
            </a:pPr>
            <a:r>
              <a:rPr lang="tr-TR" sz="3600" b="1" dirty="0" smtClean="0">
                <a:solidFill>
                  <a:schemeClr val="bg1"/>
                </a:solidFill>
                <a:latin typeface="Arial" charset="0"/>
              </a:rPr>
              <a:t>SONUÇLAR</a:t>
            </a:r>
            <a:endParaRPr lang="en-US" sz="36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8" name="182 Dikdörtgen"/>
          <p:cNvSpPr/>
          <p:nvPr/>
        </p:nvSpPr>
        <p:spPr bwMode="auto">
          <a:xfrm>
            <a:off x="530877" y="26143667"/>
            <a:ext cx="20321162" cy="602234"/>
          </a:xfrm>
          <a:prstGeom prst="rect">
            <a:avLst/>
          </a:prstGeom>
          <a:solidFill>
            <a:schemeClr val="tx2">
              <a:lumMod val="65000"/>
              <a:lumOff val="3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r>
              <a:rPr lang="tr-TR" sz="3600" b="1" dirty="0" smtClean="0">
                <a:solidFill>
                  <a:schemeClr val="bg1"/>
                </a:solidFill>
                <a:latin typeface="Arial" charset="0"/>
              </a:rPr>
              <a:t>TEŞEKKÜR</a:t>
            </a:r>
            <a:endParaRPr lang="tr-TR" sz="36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9" name="182 Dikdörtgen"/>
          <p:cNvSpPr/>
          <p:nvPr/>
        </p:nvSpPr>
        <p:spPr bwMode="auto">
          <a:xfrm>
            <a:off x="530877" y="18785983"/>
            <a:ext cx="20321162" cy="602234"/>
          </a:xfrm>
          <a:prstGeom prst="rect">
            <a:avLst/>
          </a:prstGeom>
          <a:solidFill>
            <a:schemeClr val="tx2">
              <a:lumMod val="65000"/>
              <a:lumOff val="3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r>
              <a:rPr lang="tr-TR" sz="3600" b="1" dirty="0" smtClean="0">
                <a:solidFill>
                  <a:schemeClr val="bg1"/>
                </a:solidFill>
                <a:latin typeface="Arial" charset="0"/>
              </a:rPr>
              <a:t>YÖNTEM</a:t>
            </a:r>
            <a:endParaRPr lang="tr-TR" sz="3600" b="1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9" name="Resim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45608" y="10587219"/>
            <a:ext cx="6035563" cy="4865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53837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6&quot;/&gt;&lt;/object&gt;&lt;/object&gt;&lt;object type=&quot;8&quot; unique_id=&quot;10006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147</Words>
  <Application>Microsoft Office PowerPoint</Application>
  <PresentationFormat>Özel</PresentationFormat>
  <Paragraphs>24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Teması</vt:lpstr>
      <vt:lpstr>PowerPoint Sunusu</vt:lpstr>
    </vt:vector>
  </TitlesOfParts>
  <Company>User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Kucuker</dc:creator>
  <cp:lastModifiedBy>Kucuker</cp:lastModifiedBy>
  <cp:revision>8</cp:revision>
  <dcterms:created xsi:type="dcterms:W3CDTF">2015-05-27T12:28:26Z</dcterms:created>
  <dcterms:modified xsi:type="dcterms:W3CDTF">2016-05-12T15:37:29Z</dcterms:modified>
</cp:coreProperties>
</file>