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custDataLst>
    <p:tags r:id="rId3"/>
  </p:custDataLst>
  <p:defaultTextStyle>
    <a:defPPr>
      <a:defRPr lang="tr-TR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-2166" y="1194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188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19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0576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963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1587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3000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109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131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2600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367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452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08AD-796A-4B15-AE34-46BE35849B1E}" type="datetimeFigureOut">
              <a:rPr lang="tr-TR" smtClean="0"/>
              <a:pPr/>
              <a:t>20.03.2019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1EC3-3E0F-4C11-B01D-0BC560E0DA6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9603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72 Dikdörtgen"/>
          <p:cNvSpPr/>
          <p:nvPr/>
        </p:nvSpPr>
        <p:spPr bwMode="auto">
          <a:xfrm>
            <a:off x="530878" y="169051"/>
            <a:ext cx="20321162" cy="3957076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tr-TR">
              <a:solidFill>
                <a:schemeClr val="tx1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998" y="378221"/>
            <a:ext cx="2804166" cy="353873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547079" y="586648"/>
            <a:ext cx="19568066" cy="75571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4200" b="1" dirty="0" smtClean="0">
                <a:solidFill>
                  <a:schemeClr val="bg2"/>
                </a:solidFill>
              </a:rPr>
              <a:t>MÜHENDİSLİK FAKÜLTESİ ELEKTRİK ELEKTRONİK MÜHENDİSLİĞİ BÖLÜMÜ</a:t>
            </a:r>
            <a:endParaRPr lang="tr-TR" sz="4200" b="1" dirty="0">
              <a:solidFill>
                <a:schemeClr val="bg2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95998" y="28760655"/>
            <a:ext cx="20156042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4000" b="1" dirty="0" smtClean="0"/>
              <a:t>2018-2019 SAÜ </a:t>
            </a:r>
            <a:r>
              <a:rPr lang="tr-TR" sz="4000" b="1" dirty="0" smtClean="0"/>
              <a:t>MF ELEKTRİK ELEKTRONİK MÜHENDİSLİĞİ BÖLÜMÜ </a:t>
            </a:r>
          </a:p>
          <a:p>
            <a:pPr algn="ctr"/>
            <a:r>
              <a:rPr lang="tr-TR" sz="4000" b="1" dirty="0" smtClean="0"/>
              <a:t>Bitirme Çalışmaları Sergisi / </a:t>
            </a:r>
            <a:r>
              <a:rPr lang="tr-TR" sz="4000" b="1" dirty="0" smtClean="0"/>
              <a:t>Mayıs 2019</a:t>
            </a:r>
            <a:endParaRPr lang="tr-TR" sz="40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048961" y="2629910"/>
            <a:ext cx="11300601" cy="72143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r>
              <a:rPr lang="tr-TR" sz="4000" b="1" u="sng" dirty="0" smtClean="0">
                <a:solidFill>
                  <a:schemeClr val="accent2">
                    <a:lumMod val="50000"/>
                  </a:schemeClr>
                </a:solidFill>
              </a:rPr>
              <a:t>Öğrenci Adı Soyadı </a:t>
            </a:r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, Danışman : </a:t>
            </a:r>
            <a:r>
              <a:rPr lang="tr-TR" sz="4000" b="1" u="sng" dirty="0" err="1" smtClean="0">
                <a:solidFill>
                  <a:schemeClr val="accent2">
                    <a:lumMod val="50000"/>
                  </a:schemeClr>
                </a:solidFill>
              </a:rPr>
              <a:t>Ünvanı</a:t>
            </a:r>
            <a:r>
              <a:rPr lang="tr-TR" sz="4000" b="1" u="sng" dirty="0" smtClean="0">
                <a:solidFill>
                  <a:schemeClr val="accent2">
                    <a:lumMod val="50000"/>
                  </a:schemeClr>
                </a:solidFill>
              </a:rPr>
              <a:t> Adı Soyadı</a:t>
            </a:r>
            <a:endParaRPr lang="tr-TR" sz="4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" y="28548340"/>
            <a:ext cx="21383624" cy="202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500164" y="1531195"/>
            <a:ext cx="16331749" cy="103271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6000" b="1" u="sng" dirty="0">
                <a:solidFill>
                  <a:schemeClr val="accent1">
                    <a:lumMod val="50000"/>
                  </a:schemeClr>
                </a:solidFill>
              </a:rPr>
              <a:t>BİTİRME </a:t>
            </a:r>
            <a:r>
              <a:rPr lang="tr-TR" sz="6000" b="1" u="sng" dirty="0" smtClean="0">
                <a:solidFill>
                  <a:schemeClr val="accent1">
                    <a:lumMod val="50000"/>
                  </a:schemeClr>
                </a:solidFill>
              </a:rPr>
              <a:t>ÇALIŞMASI </a:t>
            </a:r>
            <a:r>
              <a:rPr lang="tr-TR" sz="6000" b="1" u="sng" dirty="0" smtClean="0">
                <a:solidFill>
                  <a:schemeClr val="accent1">
                    <a:lumMod val="50000"/>
                  </a:schemeClr>
                </a:solidFill>
              </a:rPr>
              <a:t>BAŞLIĞI</a:t>
            </a:r>
            <a:endParaRPr lang="tr-TR" sz="6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247 Dikdörtgen"/>
          <p:cNvSpPr>
            <a:spLocks noChangeArrowheads="1"/>
          </p:cNvSpPr>
          <p:nvPr/>
        </p:nvSpPr>
        <p:spPr bwMode="auto">
          <a:xfrm>
            <a:off x="530878" y="26833506"/>
            <a:ext cx="20321162" cy="1591858"/>
          </a:xfrm>
          <a:prstGeom prst="rect">
            <a:avLst/>
          </a:prstGeom>
          <a:solidFill>
            <a:srgbClr val="FFE09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/>
          </a:p>
        </p:txBody>
      </p:sp>
      <p:sp>
        <p:nvSpPr>
          <p:cNvPr id="27" name="227 Dikdörtgen"/>
          <p:cNvSpPr>
            <a:spLocks noChangeArrowheads="1"/>
          </p:cNvSpPr>
          <p:nvPr/>
        </p:nvSpPr>
        <p:spPr bwMode="auto">
          <a:xfrm>
            <a:off x="530877" y="8534921"/>
            <a:ext cx="7906541" cy="10039528"/>
          </a:xfrm>
          <a:prstGeom prst="rect">
            <a:avLst/>
          </a:prstGeom>
          <a:solidFill>
            <a:srgbClr val="FFFCB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Burada bitirme ödevi konusuna kısa bir giriş yapılmalıdır.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Edilgen cümleler kullanılmalıdır.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Bu kısma resim koymayınız.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Madde imleri kullanmayınız.</a:t>
            </a:r>
            <a:endParaRPr lang="tr-TR" sz="2400" u="sng" dirty="0">
              <a:solidFill>
                <a:schemeClr val="bg2"/>
              </a:solidFill>
            </a:endParaRPr>
          </a:p>
        </p:txBody>
      </p:sp>
      <p:sp>
        <p:nvSpPr>
          <p:cNvPr id="29" name="219 Dikdörtgen"/>
          <p:cNvSpPr>
            <a:spLocks noChangeArrowheads="1"/>
          </p:cNvSpPr>
          <p:nvPr/>
        </p:nvSpPr>
        <p:spPr bwMode="auto">
          <a:xfrm>
            <a:off x="530877" y="19511193"/>
            <a:ext cx="20321162" cy="6508543"/>
          </a:xfrm>
          <a:prstGeom prst="rect">
            <a:avLst/>
          </a:prstGeom>
          <a:solidFill>
            <a:srgbClr val="D5D6E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Bu projeyi ilginç kılan hususlar, projenin kullanım alanları, projenin çıktılarının faydaları bu kısımda vurgulanmalıdır.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Görsellik çok önemlidir.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Madde imleri kullanabilirsiniz.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Resim/fotoğraf kullanabilirsiniz.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Blok şema kullanabilirsiniz.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Formül kullanabilirsiniz.</a:t>
            </a:r>
          </a:p>
          <a:p>
            <a:pPr eaLnBrk="1" hangingPunct="1"/>
            <a:r>
              <a:rPr lang="tr-TR" sz="2400" u="sng" dirty="0" smtClean="0">
                <a:solidFill>
                  <a:schemeClr val="bg2"/>
                </a:solidFill>
              </a:rPr>
              <a:t>Birden çok paragraf kullanabilirsiniz.</a:t>
            </a:r>
            <a:endParaRPr lang="tr-TR" sz="2400" u="sng" dirty="0">
              <a:solidFill>
                <a:schemeClr val="bg2"/>
              </a:solidFill>
            </a:endParaRPr>
          </a:p>
        </p:txBody>
      </p:sp>
      <p:sp>
        <p:nvSpPr>
          <p:cNvPr id="33" name="204 Dikdörtgen"/>
          <p:cNvSpPr>
            <a:spLocks noChangeArrowheads="1"/>
          </p:cNvSpPr>
          <p:nvPr/>
        </p:nvSpPr>
        <p:spPr bwMode="auto">
          <a:xfrm>
            <a:off x="8746404" y="8605668"/>
            <a:ext cx="12105636" cy="9968781"/>
          </a:xfrm>
          <a:prstGeom prst="rect">
            <a:avLst/>
          </a:prstGeom>
          <a:solidFill>
            <a:srgbClr val="A6C78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sz="2400" u="sng" dirty="0" smtClean="0">
                <a:solidFill>
                  <a:schemeClr val="bg2"/>
                </a:solidFill>
              </a:rPr>
              <a:t>Bitirme ödevinizde elde ettiğiniz sonuçlar bu kısımda yer alacaktır.</a:t>
            </a:r>
          </a:p>
          <a:p>
            <a:pPr algn="just" eaLnBrk="1" hangingPunct="1"/>
            <a:r>
              <a:rPr lang="tr-TR" sz="2400" u="sng" dirty="0" smtClean="0">
                <a:solidFill>
                  <a:schemeClr val="bg2"/>
                </a:solidFill>
              </a:rPr>
              <a:t>Görsellik çok önemlidir. Mümkün olan en az cümle ve en çok resim, grafik ve tablo ile sonuçlar ifade edilmelidir. Gerekli cümleleri sunum yaparken kullanmayı tercih ediniz.</a:t>
            </a:r>
            <a:endParaRPr lang="tr-TR" sz="2400" u="sng" dirty="0">
              <a:solidFill>
                <a:schemeClr val="bg2"/>
              </a:solidFill>
            </a:endParaRPr>
          </a:p>
        </p:txBody>
      </p:sp>
      <p:sp>
        <p:nvSpPr>
          <p:cNvPr id="34" name="Rectangle 1215"/>
          <p:cNvSpPr>
            <a:spLocks noChangeArrowheads="1"/>
          </p:cNvSpPr>
          <p:nvPr/>
        </p:nvSpPr>
        <p:spPr bwMode="auto">
          <a:xfrm>
            <a:off x="0" y="24185563"/>
            <a:ext cx="247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974" tIns="61987" rIns="123974" bIns="61987" anchor="ctr">
            <a:spAutoFit/>
          </a:bodyPr>
          <a:lstStyle>
            <a:lvl1pPr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AU" sz="2400"/>
          </a:p>
        </p:txBody>
      </p:sp>
      <p:sp>
        <p:nvSpPr>
          <p:cNvPr id="35" name="Rectangle 1437"/>
          <p:cNvSpPr>
            <a:spLocks noChangeArrowheads="1"/>
          </p:cNvSpPr>
          <p:nvPr/>
        </p:nvSpPr>
        <p:spPr bwMode="auto">
          <a:xfrm>
            <a:off x="0" y="25688925"/>
            <a:ext cx="2476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974" tIns="61987" rIns="123974" bIns="61987" anchor="ctr">
            <a:spAutoFit/>
          </a:bodyPr>
          <a:lstStyle>
            <a:lvl1pPr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3983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2398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endParaRPr lang="en-AU" sz="2400"/>
          </a:p>
        </p:txBody>
      </p:sp>
      <p:sp>
        <p:nvSpPr>
          <p:cNvPr id="39" name="182 Dikdörtgen"/>
          <p:cNvSpPr/>
          <p:nvPr/>
        </p:nvSpPr>
        <p:spPr bwMode="auto">
          <a:xfrm>
            <a:off x="530877" y="7618429"/>
            <a:ext cx="7906540" cy="73470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GİRİŞ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3" name="186 Dikdörtgen"/>
          <p:cNvSpPr/>
          <p:nvPr/>
        </p:nvSpPr>
        <p:spPr bwMode="auto">
          <a:xfrm>
            <a:off x="530879" y="4354693"/>
            <a:ext cx="20321162" cy="71148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ÖZET VE AMAÇ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5" name="188 Dikdörtgen"/>
          <p:cNvSpPr/>
          <p:nvPr/>
        </p:nvSpPr>
        <p:spPr bwMode="auto">
          <a:xfrm>
            <a:off x="530879" y="5178414"/>
            <a:ext cx="20321162" cy="22582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defRPr/>
            </a:pPr>
            <a:r>
              <a:rPr lang="tr-TR" sz="3200" u="sng" dirty="0" smtClean="0">
                <a:solidFill>
                  <a:schemeClr val="bg2"/>
                </a:solidFill>
                <a:latin typeface="+mj-lt"/>
                <a:cs typeface="Times New Roman" pitchFamily="18" charset="0"/>
              </a:rPr>
              <a:t>Bu bölüm çalışmanızın amacı ve özetini içermelidir</a:t>
            </a:r>
            <a:endParaRPr lang="tr-TR" sz="3200" u="sng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9" name="206 Dikdörtgen"/>
          <p:cNvSpPr/>
          <p:nvPr/>
        </p:nvSpPr>
        <p:spPr bwMode="auto">
          <a:xfrm>
            <a:off x="8746403" y="7659430"/>
            <a:ext cx="12105636" cy="73470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SONUÇLAR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8" name="182 Dikdörtgen"/>
          <p:cNvSpPr/>
          <p:nvPr/>
        </p:nvSpPr>
        <p:spPr bwMode="auto">
          <a:xfrm>
            <a:off x="530877" y="26143667"/>
            <a:ext cx="20321162" cy="60223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TEŞEKKÜR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9" name="182 Dikdörtgen"/>
          <p:cNvSpPr/>
          <p:nvPr/>
        </p:nvSpPr>
        <p:spPr bwMode="auto">
          <a:xfrm>
            <a:off x="530877" y="18785983"/>
            <a:ext cx="20321162" cy="60223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tr-TR" sz="3600" b="1" dirty="0" smtClean="0">
                <a:solidFill>
                  <a:schemeClr val="bg1"/>
                </a:solidFill>
                <a:latin typeface="Arial" charset="0"/>
              </a:rPr>
              <a:t>YÖNTEM</a:t>
            </a:r>
            <a:endParaRPr lang="tr-TR" sz="36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45608" y="10587219"/>
            <a:ext cx="6035563" cy="4865030"/>
          </a:xfrm>
          <a:prstGeom prst="rect">
            <a:avLst/>
          </a:prstGeom>
        </p:spPr>
      </p:pic>
      <p:sp>
        <p:nvSpPr>
          <p:cNvPr id="22" name="21 Metin kutusu"/>
          <p:cNvSpPr txBox="1"/>
          <p:nvPr/>
        </p:nvSpPr>
        <p:spPr>
          <a:xfrm>
            <a:off x="721894" y="26950737"/>
            <a:ext cx="19972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>
                <a:solidFill>
                  <a:schemeClr val="bg2"/>
                </a:solidFill>
                <a:latin typeface="Arial" panose="020B0604020202020204" pitchFamily="34" charset="0"/>
              </a:rPr>
              <a:t>Çalışmanız ile alakalı olarak teşekkür etmek istediğiniz isimleri bu alana yazınız.</a:t>
            </a:r>
          </a:p>
        </p:txBody>
      </p:sp>
    </p:spTree>
    <p:extLst>
      <p:ext uri="{BB962C8B-B14F-4D97-AF65-F5344CB8AC3E}">
        <p14:creationId xmlns="" xmlns:p14="http://schemas.microsoft.com/office/powerpoint/2010/main" val="37875383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159</Words>
  <Application>Microsoft Office PowerPoint</Application>
  <PresentationFormat>Özel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Slayt 1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Kucuker</dc:creator>
  <cp:lastModifiedBy>SAKARYA UNIVERSITESI</cp:lastModifiedBy>
  <cp:revision>11</cp:revision>
  <dcterms:created xsi:type="dcterms:W3CDTF">2015-05-27T12:28:26Z</dcterms:created>
  <dcterms:modified xsi:type="dcterms:W3CDTF">2019-03-20T11:34:14Z</dcterms:modified>
</cp:coreProperties>
</file>