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notesMasterIdLst>
    <p:notesMasterId r:id="rId14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229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AC5C1-E75B-4B35-ABB8-2533A99BAD40}" type="datetimeFigureOut">
              <a:rPr lang="tr-TR" smtClean="0"/>
              <a:pPr/>
              <a:t>15.05.2019</a:t>
            </a:fld>
            <a:endParaRPr lang="tr-TR" dirty="0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B383C-CE63-4526-9CFF-CB12385FA662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9573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3B383C-CE63-4526-9CFF-CB12385FA662}" type="slidenum">
              <a:rPr lang="tr-TR" smtClean="0"/>
              <a:pPr/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919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505DC71-19C4-4721-A170-717BFD24CE61}" type="datetimeFigureOut">
              <a:rPr lang="tr-TR" smtClean="0"/>
              <a:pPr/>
              <a:t>15.05.2019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CAFB-1760-4E5A-9755-617C5AB6A9D5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7516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DC71-19C4-4721-A170-717BFD24CE61}" type="datetimeFigureOut">
              <a:rPr lang="tr-TR" smtClean="0"/>
              <a:pPr/>
              <a:t>15.05.2019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CAFB-1760-4E5A-9755-617C5AB6A9D5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5109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DC71-19C4-4721-A170-717BFD24CE61}" type="datetimeFigureOut">
              <a:rPr lang="tr-TR" smtClean="0"/>
              <a:pPr/>
              <a:t>15.05.2019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CAFB-1760-4E5A-9755-617C5AB6A9D5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3761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DC71-19C4-4721-A170-717BFD24CE61}" type="datetimeFigureOut">
              <a:rPr lang="tr-TR" smtClean="0"/>
              <a:pPr/>
              <a:t>15.05.2019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CAFB-1760-4E5A-9755-617C5AB6A9D5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401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DC71-19C4-4721-A170-717BFD24CE61}" type="datetimeFigureOut">
              <a:rPr lang="tr-TR" smtClean="0"/>
              <a:pPr/>
              <a:t>15.05.2019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CAFB-1760-4E5A-9755-617C5AB6A9D5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5675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DC71-19C4-4721-A170-717BFD24CE61}" type="datetimeFigureOut">
              <a:rPr lang="tr-TR" smtClean="0"/>
              <a:pPr/>
              <a:t>15.05.2019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CAFB-1760-4E5A-9755-617C5AB6A9D5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4193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DC71-19C4-4721-A170-717BFD24CE61}" type="datetimeFigureOut">
              <a:rPr lang="tr-TR" smtClean="0"/>
              <a:pPr/>
              <a:t>15.05.2019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CAFB-1760-4E5A-9755-617C5AB6A9D5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911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DC71-19C4-4721-A170-717BFD24CE61}" type="datetimeFigureOut">
              <a:rPr lang="tr-TR" smtClean="0"/>
              <a:pPr/>
              <a:t>15.05.2019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CAFB-1760-4E5A-9755-617C5AB6A9D5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9688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DC71-19C4-4721-A170-717BFD24CE61}" type="datetimeFigureOut">
              <a:rPr lang="tr-TR" smtClean="0"/>
              <a:pPr/>
              <a:t>15.05.2019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CAFB-1760-4E5A-9755-617C5AB6A9D5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3053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DC71-19C4-4721-A170-717BFD24CE61}" type="datetimeFigureOut">
              <a:rPr lang="tr-TR" smtClean="0"/>
              <a:pPr/>
              <a:t>15.05.2019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CAFB-1760-4E5A-9755-617C5AB6A9D5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5163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DC71-19C4-4721-A170-717BFD24CE61}" type="datetimeFigureOut">
              <a:rPr lang="tr-TR" smtClean="0"/>
              <a:pPr/>
              <a:t>15.05.2019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CAFB-1760-4E5A-9755-617C5AB6A9D5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43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505DC71-19C4-4721-A170-717BFD24CE61}" type="datetimeFigureOut">
              <a:rPr lang="tr-TR" smtClean="0"/>
              <a:pPr/>
              <a:t>15.05.2019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0C1CAFB-1760-4E5A-9755-617C5AB6A9D5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8855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bides.saueem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F830383-F114-4748-A045-20DD5CF24F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Bides</a:t>
            </a:r>
            <a:r>
              <a:rPr lang="tr-TR" dirty="0"/>
              <a:t> </a:t>
            </a:r>
            <a:br>
              <a:rPr lang="tr-TR" dirty="0"/>
            </a:br>
            <a:r>
              <a:rPr lang="tr-TR" dirty="0"/>
              <a:t> </a:t>
            </a:r>
            <a:r>
              <a:rPr lang="tr-TR" dirty="0">
                <a:solidFill>
                  <a:srgbClr val="FF0000"/>
                </a:solidFill>
              </a:rPr>
              <a:t>Bi</a:t>
            </a:r>
            <a:r>
              <a:rPr lang="tr-TR" dirty="0"/>
              <a:t>tirme </a:t>
            </a:r>
            <a:r>
              <a:rPr lang="tr-TR" dirty="0">
                <a:solidFill>
                  <a:srgbClr val="FF0000"/>
                </a:solidFill>
              </a:rPr>
              <a:t>de</a:t>
            </a:r>
            <a:r>
              <a:rPr lang="tr-TR" dirty="0"/>
              <a:t>ğerlendirme </a:t>
            </a:r>
            <a:r>
              <a:rPr lang="tr-TR" dirty="0">
                <a:solidFill>
                  <a:srgbClr val="FF0000"/>
                </a:solidFill>
              </a:rPr>
              <a:t>s</a:t>
            </a:r>
            <a:r>
              <a:rPr lang="tr-TR" dirty="0"/>
              <a:t>istemi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1351EEB-DD6F-46A6-8EDB-D8232ACC0D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Öğrenci Bilgilendirme Sunusu</a:t>
            </a:r>
          </a:p>
        </p:txBody>
      </p:sp>
    </p:spTree>
    <p:extLst>
      <p:ext uri="{BB962C8B-B14F-4D97-AF65-F5344CB8AC3E}">
        <p14:creationId xmlns:p14="http://schemas.microsoft.com/office/powerpoint/2010/main" val="406808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60DA5860-A514-4E39-9BC0-A79F7D6D53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50" y="1417637"/>
            <a:ext cx="8687658" cy="4022725"/>
          </a:xfrm>
        </p:spPr>
      </p:pic>
    </p:spTree>
    <p:extLst>
      <p:ext uri="{BB962C8B-B14F-4D97-AF65-F5344CB8AC3E}">
        <p14:creationId xmlns:p14="http://schemas.microsoft.com/office/powerpoint/2010/main" val="1833494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ED7EF914-870F-4675-A46A-6F5A35FA78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9711" y="892205"/>
            <a:ext cx="6064621" cy="5073589"/>
          </a:xfrm>
        </p:spPr>
      </p:pic>
    </p:spTree>
    <p:extLst>
      <p:ext uri="{BB962C8B-B14F-4D97-AF65-F5344CB8AC3E}">
        <p14:creationId xmlns:p14="http://schemas.microsoft.com/office/powerpoint/2010/main" val="317067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1094D3B7-1D4A-4175-928C-E9C157D8B3C0}"/>
              </a:ext>
            </a:extLst>
          </p:cNvPr>
          <p:cNvSpPr txBox="1"/>
          <p:nvPr/>
        </p:nvSpPr>
        <p:spPr>
          <a:xfrm>
            <a:off x="1216241" y="1597981"/>
            <a:ext cx="10209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Bu aşamadan sonra tezinizi jüri değerlendirmeye alacaktır.</a:t>
            </a:r>
          </a:p>
          <a:p>
            <a:endParaRPr lang="tr-TR" dirty="0"/>
          </a:p>
          <a:p>
            <a:r>
              <a:rPr lang="tr-TR" dirty="0"/>
              <a:t>Mailde verilen şablon düzeneğinde posterinizi hazırlayıp 28 </a:t>
            </a:r>
            <a:r>
              <a:rPr lang="tr-TR"/>
              <a:t>Mayıs 2019 </a:t>
            </a:r>
            <a:r>
              <a:rPr lang="tr-TR" dirty="0"/>
              <a:t>günü sunum yapılacaktır.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4767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5E38991-D74C-4B74-A42C-AA09A1431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575" y="887767"/>
            <a:ext cx="10260620" cy="5082466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/>
              <a:t>Tez için dikkat edilecekler. (bu duyuru daha önceden bildirilmişti.)</a:t>
            </a:r>
          </a:p>
          <a:p>
            <a:pPr algn="just"/>
            <a:r>
              <a:rPr lang="tr-TR" dirty="0"/>
              <a:t>1. Tez yazım </a:t>
            </a:r>
            <a:r>
              <a:rPr lang="tr-TR" dirty="0" err="1"/>
              <a:t>klavuzunu</a:t>
            </a:r>
            <a:r>
              <a:rPr lang="tr-TR" dirty="0"/>
              <a:t> dikkatle inceleyiniz. Şablona uymayan tezler değerlendirmeden düşük not alacaklardır.</a:t>
            </a:r>
          </a:p>
          <a:p>
            <a:pPr algn="just"/>
            <a:r>
              <a:rPr lang="tr-TR" dirty="0"/>
              <a:t>2. Bitirme çalışması değerlendirme kıstasları.pdf dosyasını dikkatle inceleyiniz. </a:t>
            </a:r>
          </a:p>
          <a:p>
            <a:pPr algn="just"/>
            <a:r>
              <a:rPr lang="tr-TR" dirty="0"/>
              <a:t>3. Tezlerin son yüklenme tarihi 19 Mayıs 2019 Saat 16:00 kadardır.</a:t>
            </a:r>
          </a:p>
          <a:p>
            <a:pPr algn="just"/>
            <a:r>
              <a:rPr lang="tr-TR" dirty="0"/>
              <a:t>4. Tezin </a:t>
            </a:r>
            <a:r>
              <a:rPr lang="tr-TR" dirty="0" err="1"/>
              <a:t>Bides</a:t>
            </a:r>
            <a:r>
              <a:rPr lang="tr-TR" dirty="0"/>
              <a:t> sistemine yüklenmesi </a:t>
            </a:r>
            <a:r>
              <a:rPr lang="tr-TR" b="1" dirty="0" err="1">
                <a:solidFill>
                  <a:srgbClr val="FF0000"/>
                </a:solidFill>
              </a:rPr>
              <a:t>pdf</a:t>
            </a:r>
            <a:r>
              <a:rPr lang="tr-TR" dirty="0"/>
              <a:t> şeklinde olacaktır. Adınız, öğrenci numaranız, danışman, önsöz ve özgeçmiş </a:t>
            </a:r>
            <a:r>
              <a:rPr lang="tr-TR" b="1" dirty="0">
                <a:solidFill>
                  <a:srgbClr val="FF0000"/>
                </a:solidFill>
              </a:rPr>
              <a:t>içermeyecek</a:t>
            </a:r>
            <a:r>
              <a:rPr lang="tr-TR" dirty="0"/>
              <a:t> şekilde yükleme sağlanacaktır. Adınız yerine sadece </a:t>
            </a:r>
            <a:r>
              <a:rPr lang="tr-TR" dirty="0" err="1"/>
              <a:t>Bides</a:t>
            </a:r>
            <a:r>
              <a:rPr lang="tr-TR" dirty="0"/>
              <a:t> sisteminden öğreneceğiniz </a:t>
            </a:r>
            <a:r>
              <a:rPr lang="tr-TR" b="1" dirty="0">
                <a:solidFill>
                  <a:srgbClr val="FF0000"/>
                </a:solidFill>
              </a:rPr>
              <a:t>grup numaranızı yazınız</a:t>
            </a:r>
            <a:r>
              <a:rPr lang="tr-TR" dirty="0"/>
              <a:t>.</a:t>
            </a:r>
          </a:p>
          <a:p>
            <a:pPr algn="just"/>
            <a:r>
              <a:rPr lang="tr-TR" dirty="0"/>
              <a:t>5. 28 Mayıs 2019 Salı günü poster sunumlarından sonra başarılı bulunan öğrencilere bilgilendirme yapılacak. </a:t>
            </a:r>
          </a:p>
          <a:p>
            <a:pPr algn="just"/>
            <a:r>
              <a:rPr lang="tr-TR" dirty="0"/>
              <a:t>6. Başarılı bulunan tezler Ad </a:t>
            </a:r>
            <a:r>
              <a:rPr lang="tr-TR" dirty="0" err="1"/>
              <a:t>Soyad</a:t>
            </a:r>
            <a:r>
              <a:rPr lang="tr-TR" dirty="0"/>
              <a:t>, öğrenci </a:t>
            </a:r>
            <a:r>
              <a:rPr lang="tr-TR" dirty="0" err="1"/>
              <a:t>no</a:t>
            </a:r>
            <a:r>
              <a:rPr lang="tr-TR" dirty="0"/>
              <a:t>, danışman, önsöz ve özgeçmiş içeren tez, 4 adet tez formatı şeklinde </a:t>
            </a:r>
            <a:r>
              <a:rPr lang="tr-TR" dirty="0" err="1"/>
              <a:t>ciltlendirilerek</a:t>
            </a:r>
            <a:r>
              <a:rPr lang="tr-TR" dirty="0"/>
              <a:t> </a:t>
            </a:r>
            <a:r>
              <a:rPr lang="tr-TR" b="1" dirty="0">
                <a:solidFill>
                  <a:srgbClr val="FF0000"/>
                </a:solidFill>
              </a:rPr>
              <a:t>31 Mayıs </a:t>
            </a:r>
            <a:r>
              <a:rPr lang="tr-TR" dirty="0"/>
              <a:t>2019 saat 14.00 kadar bölüm sekreterliğine teslim edeceklerdir. </a:t>
            </a:r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26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39F36F3-9A5E-4DCF-BB13-4395820B3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>
                <a:hlinkClick r:id="rId2"/>
              </a:rPr>
              <a:t>https://bides.saueem.com</a:t>
            </a:r>
            <a:r>
              <a:rPr lang="tr-TR" sz="3200" dirty="0"/>
              <a:t> adresinden bides - bİTİRME DEĞERLENDİRME SİSTEMİ sayfasına ULAŞABİLİRSİNİZ. Parolamı </a:t>
            </a:r>
            <a:r>
              <a:rPr lang="tr-TR" sz="3200" dirty="0" err="1"/>
              <a:t>unuttum’A</a:t>
            </a:r>
            <a:r>
              <a:rPr lang="tr-TR" sz="3200" dirty="0"/>
              <a:t> tıklanıp şifre sıfırlama istenir.</a:t>
            </a:r>
          </a:p>
        </p:txBody>
      </p:sp>
      <p:sp>
        <p:nvSpPr>
          <p:cNvPr id="3" name="Ok: Sağ 2">
            <a:extLst>
              <a:ext uri="{FF2B5EF4-FFF2-40B4-BE49-F238E27FC236}">
                <a16:creationId xmlns:a16="http://schemas.microsoft.com/office/drawing/2014/main" id="{536C6E0D-D884-4143-AE4F-EC55EE0F0D93}"/>
              </a:ext>
            </a:extLst>
          </p:cNvPr>
          <p:cNvSpPr/>
          <p:nvPr/>
        </p:nvSpPr>
        <p:spPr>
          <a:xfrm>
            <a:off x="4625265" y="5632881"/>
            <a:ext cx="328474" cy="1864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8" name="İçerik Yer Tutucusu 7">
            <a:extLst>
              <a:ext uri="{FF2B5EF4-FFF2-40B4-BE49-F238E27FC236}">
                <a16:creationId xmlns:a16="http://schemas.microsoft.com/office/drawing/2014/main" id="{99B9DE30-2B3E-4B28-A2FF-65A22151B6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630" y="2286000"/>
            <a:ext cx="4382878" cy="4022725"/>
          </a:xfrm>
        </p:spPr>
      </p:pic>
    </p:spTree>
    <p:extLst>
      <p:ext uri="{BB962C8B-B14F-4D97-AF65-F5344CB8AC3E}">
        <p14:creationId xmlns:p14="http://schemas.microsoft.com/office/powerpoint/2010/main" val="38827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64D86B7D-1001-49DE-9BCC-8FC04B0B25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5157" y="1602178"/>
            <a:ext cx="4133333" cy="3295238"/>
          </a:xfrm>
        </p:spPr>
      </p:pic>
    </p:spTree>
    <p:extLst>
      <p:ext uri="{BB962C8B-B14F-4D97-AF65-F5344CB8AC3E}">
        <p14:creationId xmlns:p14="http://schemas.microsoft.com/office/powerpoint/2010/main" val="895190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1414F9F4-339F-42C2-8EF9-53FBA85844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651" y="1131759"/>
            <a:ext cx="9720262" cy="258878"/>
          </a:xfr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3946604D-914D-437A-89DE-907BD21B3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306" y="1970609"/>
            <a:ext cx="7780952" cy="43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673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AFF58514-0162-40F6-8825-73AE2226FE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565" y="1652809"/>
            <a:ext cx="5057143" cy="3552381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1930EF30-D8F7-4A00-9C8C-F5B6023574C1}"/>
              </a:ext>
            </a:extLst>
          </p:cNvPr>
          <p:cNvSpPr txBox="1"/>
          <p:nvPr/>
        </p:nvSpPr>
        <p:spPr>
          <a:xfrm>
            <a:off x="3194565" y="949911"/>
            <a:ext cx="6917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Belirlediğiniz şifre ile sisteme giriş yapabilirsiniz.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142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ADB746AC-90A5-4A22-B291-148D388908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09" y="1052004"/>
            <a:ext cx="8012342" cy="4022725"/>
          </a:xfrm>
        </p:spPr>
      </p:pic>
    </p:spTree>
    <p:extLst>
      <p:ext uri="{BB962C8B-B14F-4D97-AF65-F5344CB8AC3E}">
        <p14:creationId xmlns:p14="http://schemas.microsoft.com/office/powerpoint/2010/main" val="3997417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344FC20B-D033-4EA4-A812-F4BB514812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813" y="1211802"/>
            <a:ext cx="6870672" cy="4022725"/>
          </a:xfrm>
        </p:spPr>
      </p:pic>
    </p:spTree>
    <p:extLst>
      <p:ext uri="{BB962C8B-B14F-4D97-AF65-F5344CB8AC3E}">
        <p14:creationId xmlns:p14="http://schemas.microsoft.com/office/powerpoint/2010/main" val="2732279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DF442A04-DE5A-4AFE-A8D1-8B01E13FDB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284" y="1417637"/>
            <a:ext cx="7979772" cy="4022725"/>
          </a:xfrm>
        </p:spPr>
      </p:pic>
    </p:spTree>
    <p:extLst>
      <p:ext uri="{BB962C8B-B14F-4D97-AF65-F5344CB8AC3E}">
        <p14:creationId xmlns:p14="http://schemas.microsoft.com/office/powerpoint/2010/main" val="39803972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tegral">
  <a:themeElements>
    <a:clrScheme name="E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E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152</TotalTime>
  <Words>196</Words>
  <Application>Microsoft Office PowerPoint</Application>
  <PresentationFormat>Geniş ekran</PresentationFormat>
  <Paragraphs>15</Paragraphs>
  <Slides>12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Calibri</vt:lpstr>
      <vt:lpstr>Tw Cen MT</vt:lpstr>
      <vt:lpstr>Tw Cen MT Condensed</vt:lpstr>
      <vt:lpstr>Wingdings 3</vt:lpstr>
      <vt:lpstr>Entegral</vt:lpstr>
      <vt:lpstr>Bides   Bitirme değerlendirme sistemi</vt:lpstr>
      <vt:lpstr>PowerPoint Sunusu</vt:lpstr>
      <vt:lpstr>https://bides.saueem.com adresinden bides - bİTİRME DEĞERLENDİRME SİSTEMİ sayfasına ULAŞABİLİRSİNİZ. Parolamı unuttum’A tıklanıp şifre sıfırlama istenir.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kemal kalaycı</dc:creator>
  <cp:lastModifiedBy>bb</cp:lastModifiedBy>
  <cp:revision>47</cp:revision>
  <dcterms:created xsi:type="dcterms:W3CDTF">2018-04-11T08:09:20Z</dcterms:created>
  <dcterms:modified xsi:type="dcterms:W3CDTF">2019-05-15T11:21:28Z</dcterms:modified>
</cp:coreProperties>
</file>